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6"/>
  </p:notesMasterIdLst>
  <p:handoutMasterIdLst>
    <p:handoutMasterId r:id="rId7"/>
  </p:handoutMasterIdLst>
  <p:sldIdLst>
    <p:sldId id="258" r:id="rId5"/>
  </p:sldIdLst>
  <p:sldSz cx="13716000" cy="13716000"/>
  <p:notesSz cx="6858000" cy="9144000"/>
  <p:defaultTextStyle>
    <a:defPPr>
      <a:defRPr lang="en-US"/>
    </a:defPPr>
    <a:lvl1pPr marL="0" algn="l" defTabSz="1316688" rtl="0" eaLnBrk="1" latinLnBrk="0" hangingPunct="1">
      <a:defRPr sz="2542" kern="1200">
        <a:solidFill>
          <a:schemeClr val="tx1"/>
        </a:solidFill>
        <a:latin typeface="+mn-lt"/>
        <a:ea typeface="+mn-ea"/>
        <a:cs typeface="+mn-cs"/>
      </a:defRPr>
    </a:lvl1pPr>
    <a:lvl2pPr marL="658344" algn="l" defTabSz="1316688" rtl="0" eaLnBrk="1" latinLnBrk="0" hangingPunct="1">
      <a:defRPr sz="2542" kern="1200">
        <a:solidFill>
          <a:schemeClr val="tx1"/>
        </a:solidFill>
        <a:latin typeface="+mn-lt"/>
        <a:ea typeface="+mn-ea"/>
        <a:cs typeface="+mn-cs"/>
      </a:defRPr>
    </a:lvl2pPr>
    <a:lvl3pPr marL="1316688" algn="l" defTabSz="1316688" rtl="0" eaLnBrk="1" latinLnBrk="0" hangingPunct="1">
      <a:defRPr sz="2542" kern="1200">
        <a:solidFill>
          <a:schemeClr val="tx1"/>
        </a:solidFill>
        <a:latin typeface="+mn-lt"/>
        <a:ea typeface="+mn-ea"/>
        <a:cs typeface="+mn-cs"/>
      </a:defRPr>
    </a:lvl3pPr>
    <a:lvl4pPr marL="1975032" algn="l" defTabSz="1316688" rtl="0" eaLnBrk="1" latinLnBrk="0" hangingPunct="1">
      <a:defRPr sz="2542" kern="1200">
        <a:solidFill>
          <a:schemeClr val="tx1"/>
        </a:solidFill>
        <a:latin typeface="+mn-lt"/>
        <a:ea typeface="+mn-ea"/>
        <a:cs typeface="+mn-cs"/>
      </a:defRPr>
    </a:lvl4pPr>
    <a:lvl5pPr marL="2633377" algn="l" defTabSz="1316688" rtl="0" eaLnBrk="1" latinLnBrk="0" hangingPunct="1">
      <a:defRPr sz="2542" kern="1200">
        <a:solidFill>
          <a:schemeClr val="tx1"/>
        </a:solidFill>
        <a:latin typeface="+mn-lt"/>
        <a:ea typeface="+mn-ea"/>
        <a:cs typeface="+mn-cs"/>
      </a:defRPr>
    </a:lvl5pPr>
    <a:lvl6pPr marL="3291722" algn="l" defTabSz="1316688" rtl="0" eaLnBrk="1" latinLnBrk="0" hangingPunct="1">
      <a:defRPr sz="2542" kern="1200">
        <a:solidFill>
          <a:schemeClr val="tx1"/>
        </a:solidFill>
        <a:latin typeface="+mn-lt"/>
        <a:ea typeface="+mn-ea"/>
        <a:cs typeface="+mn-cs"/>
      </a:defRPr>
    </a:lvl6pPr>
    <a:lvl7pPr marL="3950065" algn="l" defTabSz="1316688" rtl="0" eaLnBrk="1" latinLnBrk="0" hangingPunct="1">
      <a:defRPr sz="2542" kern="1200">
        <a:solidFill>
          <a:schemeClr val="tx1"/>
        </a:solidFill>
        <a:latin typeface="+mn-lt"/>
        <a:ea typeface="+mn-ea"/>
        <a:cs typeface="+mn-cs"/>
      </a:defRPr>
    </a:lvl7pPr>
    <a:lvl8pPr marL="4608409" algn="l" defTabSz="1316688" rtl="0" eaLnBrk="1" latinLnBrk="0" hangingPunct="1">
      <a:defRPr sz="2542" kern="1200">
        <a:solidFill>
          <a:schemeClr val="tx1"/>
        </a:solidFill>
        <a:latin typeface="+mn-lt"/>
        <a:ea typeface="+mn-ea"/>
        <a:cs typeface="+mn-cs"/>
      </a:defRPr>
    </a:lvl8pPr>
    <a:lvl9pPr marL="5266755" algn="l" defTabSz="1316688" rtl="0" eaLnBrk="1" latinLnBrk="0" hangingPunct="1">
      <a:defRPr sz="2542"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280" userDrawn="1">
          <p15:clr>
            <a:srgbClr val="A4A3A4"/>
          </p15:clr>
        </p15:guide>
        <p15:guide id="3"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17CAE6-F265-DEC1-DCB4-1DA402CBA315}" name="saskiah@microsoft.com" initials="sa" userId="S::urn:spo:guest#saskiah@microsoft.com::"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005E3-75C8-38B1-9C40-950829317280}" v="19" dt="2024-01-02T18:21:48.062"/>
    <p1510:client id="{4E04352F-96D9-5E8A-45F9-4E235992C187}" v="2" dt="2024-01-04T16:34:41.711"/>
    <p1510:client id="{FCDEDBEA-4CCA-41D4-A6CE-71378FAE0178}" v="8" dt="2024-01-02T21:11:59.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91" autoAdjust="0"/>
    <p:restoredTop sz="96337" autoAdjust="0"/>
  </p:normalViewPr>
  <p:slideViewPr>
    <p:cSldViewPr snapToGrid="0">
      <p:cViewPr varScale="1">
        <p:scale>
          <a:sx n="54" d="100"/>
          <a:sy n="54" d="100"/>
        </p:scale>
        <p:origin x="2970" y="84"/>
      </p:cViewPr>
      <p:guideLst>
        <p:guide orient="horz" pos="1280"/>
        <p:guide pos="4320"/>
      </p:guideLst>
    </p:cSldViewPr>
  </p:slideViewPr>
  <p:outlineViewPr>
    <p:cViewPr>
      <p:scale>
        <a:sx n="33" d="100"/>
        <a:sy n="33" d="100"/>
      </p:scale>
      <p:origin x="0" y="-41080"/>
    </p:cViewPr>
  </p:outlineViewPr>
  <p:notesTextViewPr>
    <p:cViewPr>
      <p:scale>
        <a:sx n="125" d="100"/>
        <a:sy n="125" d="100"/>
      </p:scale>
      <p:origin x="0" y="0"/>
    </p:cViewPr>
  </p:notesTextViewPr>
  <p:sorterViewPr>
    <p:cViewPr varScale="1">
      <p:scale>
        <a:sx n="1" d="1"/>
        <a:sy n="1" d="1"/>
      </p:scale>
      <p:origin x="0" y="-20925"/>
    </p:cViewPr>
  </p:sorterViewPr>
  <p:notesViewPr>
    <p:cSldViewPr snapToGrid="0" showGuides="1">
      <p:cViewPr varScale="1">
        <p:scale>
          <a:sx n="169" d="100"/>
          <a:sy n="169" d="100"/>
        </p:scale>
        <p:origin x="523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er Gellner" userId="d01083ac-d2b5-4b3b-8b6d-685bd78e241b" providerId="ADAL" clId="{FCDEDBEA-4CCA-41D4-A6CE-71378FAE0178}"/>
    <pc:docChg chg="custSel modSld">
      <pc:chgData name="Harper Gellner" userId="d01083ac-d2b5-4b3b-8b6d-685bd78e241b" providerId="ADAL" clId="{FCDEDBEA-4CCA-41D4-A6CE-71378FAE0178}" dt="2024-01-02T21:11:59.988" v="8" actId="14826"/>
      <pc:docMkLst>
        <pc:docMk/>
      </pc:docMkLst>
      <pc:sldChg chg="modSp mod">
        <pc:chgData name="Harper Gellner" userId="d01083ac-d2b5-4b3b-8b6d-685bd78e241b" providerId="ADAL" clId="{FCDEDBEA-4CCA-41D4-A6CE-71378FAE0178}" dt="2024-01-02T21:11:15.815" v="3" actId="18131"/>
        <pc:sldMkLst>
          <pc:docMk/>
          <pc:sldMk cId="1923420921" sldId="256"/>
        </pc:sldMkLst>
        <pc:picChg chg="mod modCrop">
          <ac:chgData name="Harper Gellner" userId="d01083ac-d2b5-4b3b-8b6d-685bd78e241b" providerId="ADAL" clId="{FCDEDBEA-4CCA-41D4-A6CE-71378FAE0178}" dt="2024-01-02T21:11:15.815" v="3" actId="18131"/>
          <ac:picMkLst>
            <pc:docMk/>
            <pc:sldMk cId="1923420921" sldId="256"/>
            <ac:picMk id="3" creationId="{A6029C35-01FF-CE84-A27E-7C454BDEBF0D}"/>
          </ac:picMkLst>
        </pc:picChg>
      </pc:sldChg>
      <pc:sldChg chg="addSp delSp modSp mod">
        <pc:chgData name="Harper Gellner" userId="d01083ac-d2b5-4b3b-8b6d-685bd78e241b" providerId="ADAL" clId="{FCDEDBEA-4CCA-41D4-A6CE-71378FAE0178}" dt="2024-01-02T21:11:50.594" v="7"/>
        <pc:sldMkLst>
          <pc:docMk/>
          <pc:sldMk cId="1399176150" sldId="257"/>
        </pc:sldMkLst>
        <pc:picChg chg="del mod">
          <ac:chgData name="Harper Gellner" userId="d01083ac-d2b5-4b3b-8b6d-685bd78e241b" providerId="ADAL" clId="{FCDEDBEA-4CCA-41D4-A6CE-71378FAE0178}" dt="2024-01-02T21:11:50.228" v="6" actId="478"/>
          <ac:picMkLst>
            <pc:docMk/>
            <pc:sldMk cId="1399176150" sldId="257"/>
            <ac:picMk id="3" creationId="{FE69435A-8048-02FC-09A0-C290A60418E6}"/>
          </ac:picMkLst>
        </pc:picChg>
        <pc:picChg chg="add mod">
          <ac:chgData name="Harper Gellner" userId="d01083ac-d2b5-4b3b-8b6d-685bd78e241b" providerId="ADAL" clId="{FCDEDBEA-4CCA-41D4-A6CE-71378FAE0178}" dt="2024-01-02T21:11:50.594" v="7"/>
          <ac:picMkLst>
            <pc:docMk/>
            <pc:sldMk cId="1399176150" sldId="257"/>
            <ac:picMk id="27" creationId="{D58E1490-CB63-09C4-6757-C6B951B5F466}"/>
          </ac:picMkLst>
        </pc:picChg>
      </pc:sldChg>
      <pc:sldChg chg="modSp">
        <pc:chgData name="Harper Gellner" userId="d01083ac-d2b5-4b3b-8b6d-685bd78e241b" providerId="ADAL" clId="{FCDEDBEA-4CCA-41D4-A6CE-71378FAE0178}" dt="2024-01-02T21:11:59.988" v="8" actId="14826"/>
        <pc:sldMkLst>
          <pc:docMk/>
          <pc:sldMk cId="2246389790" sldId="258"/>
        </pc:sldMkLst>
        <pc:picChg chg="mod">
          <ac:chgData name="Harper Gellner" userId="d01083ac-d2b5-4b3b-8b6d-685bd78e241b" providerId="ADAL" clId="{FCDEDBEA-4CCA-41D4-A6CE-71378FAE0178}" dt="2024-01-02T21:11:59.988" v="8" actId="14826"/>
          <ac:picMkLst>
            <pc:docMk/>
            <pc:sldMk cId="2246389790" sldId="258"/>
            <ac:picMk id="3" creationId="{614BBBEB-218F-139C-C9BC-AC367E25667B}"/>
          </ac:picMkLst>
        </pc:picChg>
      </pc:sldChg>
    </pc:docChg>
  </pc:docChgLst>
  <pc:docChgLst>
    <pc:chgData name="Harper Gellner" userId="S::hgellner@bridge.partners::d01083ac-d2b5-4b3b-8b6d-685bd78e241b" providerId="AD" clId="Web-{0B7D2A2B-61F1-ADFE-B95B-6CF6169BBEE2}"/>
    <pc:docChg chg="">
      <pc:chgData name="Harper Gellner" userId="S::hgellner@bridge.partners::d01083ac-d2b5-4b3b-8b6d-685bd78e241b" providerId="AD" clId="Web-{0B7D2A2B-61F1-ADFE-B95B-6CF6169BBEE2}" dt="2023-12-29T18:14:35.416" v="1"/>
      <pc:docMkLst>
        <pc:docMk/>
      </pc:docMkLst>
      <pc:sldChg chg="delCm">
        <pc:chgData name="Harper Gellner" userId="S::hgellner@bridge.partners::d01083ac-d2b5-4b3b-8b6d-685bd78e241b" providerId="AD" clId="Web-{0B7D2A2B-61F1-ADFE-B95B-6CF6169BBEE2}" dt="2023-12-29T18:14:35.416" v="1"/>
        <pc:sldMkLst>
          <pc:docMk/>
          <pc:sldMk cId="1923420921" sldId="256"/>
        </pc:sldMkLst>
        <pc:extLst>
          <p:ext xmlns:p="http://schemas.openxmlformats.org/presentationml/2006/main" uri="{D6D511B9-2390-475A-947B-AFAB55BFBCF1}">
            <pc226:cmChg xmlns:pc226="http://schemas.microsoft.com/office/powerpoint/2022/06/main/command" chg="del">
              <pc226:chgData name="Harper Gellner" userId="S::hgellner@bridge.partners::d01083ac-d2b5-4b3b-8b6d-685bd78e241b" providerId="AD" clId="Web-{0B7D2A2B-61F1-ADFE-B95B-6CF6169BBEE2}" dt="2023-12-29T18:14:32.806" v="0"/>
              <pc2:cmMkLst xmlns:pc2="http://schemas.microsoft.com/office/powerpoint/2019/9/main/command">
                <pc:docMk/>
                <pc:sldMk cId="1923420921" sldId="256"/>
                <pc2:cmMk id="{E5AC0587-1CC6-45AE-90D5-E485DC96A226}"/>
              </pc2:cmMkLst>
            </pc226:cmChg>
            <pc226:cmChg xmlns:pc226="http://schemas.microsoft.com/office/powerpoint/2022/06/main/command" chg="del">
              <pc226:chgData name="Harper Gellner" userId="S::hgellner@bridge.partners::d01083ac-d2b5-4b3b-8b6d-685bd78e241b" providerId="AD" clId="Web-{0B7D2A2B-61F1-ADFE-B95B-6CF6169BBEE2}" dt="2023-12-29T18:14:35.416" v="1"/>
              <pc2:cmMkLst xmlns:pc2="http://schemas.microsoft.com/office/powerpoint/2019/9/main/command">
                <pc:docMk/>
                <pc:sldMk cId="1923420921" sldId="256"/>
                <pc2:cmMk id="{19A4978C-8688-436C-BD22-7A507CB4D86C}"/>
              </pc2:cmMkLst>
            </pc226:cmChg>
          </p:ext>
        </pc:extLst>
      </pc:sldChg>
    </pc:docChg>
  </pc:docChgLst>
  <pc:docChgLst>
    <pc:chgData name="nigama@microsoft.com" userId="S::urn:spo:guest#nigama@microsoft.com::" providerId="AD" clId="Web-{821C4EDC-27A3-841B-819D-7566682EBE3F}"/>
    <pc:docChg chg="modSld">
      <pc:chgData name="nigama@microsoft.com" userId="S::urn:spo:guest#nigama@microsoft.com::" providerId="AD" clId="Web-{821C4EDC-27A3-841B-819D-7566682EBE3F}" dt="2023-12-22T19:47:41.307" v="3" actId="20577"/>
      <pc:docMkLst>
        <pc:docMk/>
      </pc:docMkLst>
      <pc:sldChg chg="modSp">
        <pc:chgData name="nigama@microsoft.com" userId="S::urn:spo:guest#nigama@microsoft.com::" providerId="AD" clId="Web-{821C4EDC-27A3-841B-819D-7566682EBE3F}" dt="2023-12-22T19:47:41.307" v="3" actId="20577"/>
        <pc:sldMkLst>
          <pc:docMk/>
          <pc:sldMk cId="2246389790" sldId="258"/>
        </pc:sldMkLst>
        <pc:spChg chg="mod">
          <ac:chgData name="nigama@microsoft.com" userId="S::urn:spo:guest#nigama@microsoft.com::" providerId="AD" clId="Web-{821C4EDC-27A3-841B-819D-7566682EBE3F}" dt="2023-12-22T19:47:41.307" v="3" actId="20577"/>
          <ac:spMkLst>
            <pc:docMk/>
            <pc:sldMk cId="2246389790" sldId="258"/>
            <ac:spMk id="4" creationId="{06DBD9B6-A176-03FD-F95C-E03D89E7C8D0}"/>
          </ac:spMkLst>
        </pc:spChg>
      </pc:sldChg>
    </pc:docChg>
  </pc:docChgLst>
  <pc:docChgLst>
    <pc:chgData name="saskiah@microsoft.com" userId="S::urn:spo:guest#saskiah@microsoft.com::" providerId="AD" clId="Web-{22509E69-7A25-54B4-A8DB-626A0E3B9CDE}"/>
    <pc:docChg chg="mod">
      <pc:chgData name="saskiah@microsoft.com" userId="S::urn:spo:guest#saskiah@microsoft.com::" providerId="AD" clId="Web-{22509E69-7A25-54B4-A8DB-626A0E3B9CDE}" dt="2023-12-21T13:14:47.793" v="2"/>
      <pc:docMkLst>
        <pc:docMk/>
      </pc:docMkLst>
      <pc:sldChg chg="addCm">
        <pc:chgData name="saskiah@microsoft.com" userId="S::urn:spo:guest#saskiah@microsoft.com::" providerId="AD" clId="Web-{22509E69-7A25-54B4-A8DB-626A0E3B9CDE}" dt="2023-12-21T13:14:47.793" v="2"/>
        <pc:sldMkLst>
          <pc:docMk/>
          <pc:sldMk cId="1923420921" sldId="256"/>
        </pc:sldMkLst>
        <pc:extLst>
          <p:ext xmlns:p="http://schemas.openxmlformats.org/presentationml/2006/main" uri="{D6D511B9-2390-475A-947B-AFAB55BFBCF1}">
            <pc226:cmChg xmlns:pc226="http://schemas.microsoft.com/office/powerpoint/2022/06/main/command" chg="add">
              <pc226:chgData name="saskiah@microsoft.com" userId="S::urn:spo:guest#saskiah@microsoft.com::" providerId="AD" clId="Web-{22509E69-7A25-54B4-A8DB-626A0E3B9CDE}" dt="2023-12-21T13:14:47.793" v="2"/>
              <pc2:cmMkLst xmlns:pc2="http://schemas.microsoft.com/office/powerpoint/2019/9/main/command">
                <pc:docMk/>
                <pc:sldMk cId="1923420921" sldId="256"/>
                <pc2:cmMk id="{E5AC0587-1CC6-45AE-90D5-E485DC96A226}"/>
              </pc2:cmMkLst>
            </pc226:cmChg>
            <pc226:cmChg xmlns:pc226="http://schemas.microsoft.com/office/powerpoint/2022/06/main/command" chg="add">
              <pc226:chgData name="saskiah@microsoft.com" userId="S::urn:spo:guest#saskiah@microsoft.com::" providerId="AD" clId="Web-{22509E69-7A25-54B4-A8DB-626A0E3B9CDE}" dt="2023-12-21T13:13:31.118" v="1"/>
              <pc2:cmMkLst xmlns:pc2="http://schemas.microsoft.com/office/powerpoint/2019/9/main/command">
                <pc:docMk/>
                <pc:sldMk cId="1923420921" sldId="256"/>
                <pc2:cmMk id="{19A4978C-8688-436C-BD22-7A507CB4D86C}"/>
              </pc2:cmMkLst>
            </pc226:cmChg>
          </p:ext>
        </pc:extLst>
      </pc:sldChg>
    </pc:docChg>
  </pc:docChgLst>
  <pc:docChgLst>
    <pc:chgData name="Tim Comstock" userId="c102f1ea-1e11-49fb-83cc-8b97d430d399" providerId="ADAL" clId="{E3C0661D-A180-CD4D-991D-40A286A59E3E}"/>
    <pc:docChg chg="custSel modSld">
      <pc:chgData name="Tim Comstock" userId="c102f1ea-1e11-49fb-83cc-8b97d430d399" providerId="ADAL" clId="{E3C0661D-A180-CD4D-991D-40A286A59E3E}" dt="2023-12-29T02:19:11.706" v="14" actId="18131"/>
      <pc:docMkLst>
        <pc:docMk/>
      </pc:docMkLst>
      <pc:sldChg chg="addSp delSp modSp mod">
        <pc:chgData name="Tim Comstock" userId="c102f1ea-1e11-49fb-83cc-8b97d430d399" providerId="ADAL" clId="{E3C0661D-A180-CD4D-991D-40A286A59E3E}" dt="2023-12-29T02:19:11.706" v="14" actId="18131"/>
        <pc:sldMkLst>
          <pc:docMk/>
          <pc:sldMk cId="1923420921" sldId="256"/>
        </pc:sldMkLst>
        <pc:picChg chg="mod modCrop">
          <ac:chgData name="Tim Comstock" userId="c102f1ea-1e11-49fb-83cc-8b97d430d399" providerId="ADAL" clId="{E3C0661D-A180-CD4D-991D-40A286A59E3E}" dt="2023-12-29T02:19:11.706" v="14" actId="18131"/>
          <ac:picMkLst>
            <pc:docMk/>
            <pc:sldMk cId="1923420921" sldId="256"/>
            <ac:picMk id="3" creationId="{A6029C35-01FF-CE84-A27E-7C454BDEBF0D}"/>
          </ac:picMkLst>
        </pc:picChg>
        <pc:picChg chg="add del mod modCrop">
          <ac:chgData name="Tim Comstock" userId="c102f1ea-1e11-49fb-83cc-8b97d430d399" providerId="ADAL" clId="{E3C0661D-A180-CD4D-991D-40A286A59E3E}" dt="2023-12-29T02:17:45.728" v="10" actId="478"/>
          <ac:picMkLst>
            <pc:docMk/>
            <pc:sldMk cId="1923420921" sldId="256"/>
            <ac:picMk id="27" creationId="{B88FD636-9DCD-34B1-80E0-9D706E38A5E2}"/>
          </ac:picMkLst>
        </pc:picChg>
      </pc:sldChg>
      <pc:sldChg chg="modSp mod">
        <pc:chgData name="Tim Comstock" userId="c102f1ea-1e11-49fb-83cc-8b97d430d399" providerId="ADAL" clId="{E3C0661D-A180-CD4D-991D-40A286A59E3E}" dt="2023-12-29T02:18:12.334" v="12" actId="18131"/>
        <pc:sldMkLst>
          <pc:docMk/>
          <pc:sldMk cId="2246389790" sldId="258"/>
        </pc:sldMkLst>
        <pc:picChg chg="mod modCrop">
          <ac:chgData name="Tim Comstock" userId="c102f1ea-1e11-49fb-83cc-8b97d430d399" providerId="ADAL" clId="{E3C0661D-A180-CD4D-991D-40A286A59E3E}" dt="2023-12-29T02:18:12.334" v="12" actId="18131"/>
          <ac:picMkLst>
            <pc:docMk/>
            <pc:sldMk cId="2246389790" sldId="258"/>
            <ac:picMk id="3" creationId="{614BBBEB-218F-139C-C9BC-AC367E25667B}"/>
          </ac:picMkLst>
        </pc:picChg>
      </pc:sldChg>
    </pc:docChg>
  </pc:docChgLst>
  <pc:docChgLst>
    <pc:chgData name="nigama@microsoft.com" userId="S::urn:spo:guest#nigama@microsoft.com::" providerId="AD" clId="Web-{0E4005E3-75C8-38B1-9C40-950829317280}"/>
    <pc:docChg chg="modSld">
      <pc:chgData name="nigama@microsoft.com" userId="S::urn:spo:guest#nigama@microsoft.com::" providerId="AD" clId="Web-{0E4005E3-75C8-38B1-9C40-950829317280}" dt="2024-01-02T18:21:48.062" v="9" actId="1076"/>
      <pc:docMkLst>
        <pc:docMk/>
      </pc:docMkLst>
      <pc:sldChg chg="modSp">
        <pc:chgData name="nigama@microsoft.com" userId="S::urn:spo:guest#nigama@microsoft.com::" providerId="AD" clId="Web-{0E4005E3-75C8-38B1-9C40-950829317280}" dt="2024-01-02T18:21:48.062" v="9" actId="1076"/>
        <pc:sldMkLst>
          <pc:docMk/>
          <pc:sldMk cId="1923420921" sldId="256"/>
        </pc:sldMkLst>
        <pc:spChg chg="mod">
          <ac:chgData name="nigama@microsoft.com" userId="S::urn:spo:guest#nigama@microsoft.com::" providerId="AD" clId="Web-{0E4005E3-75C8-38B1-9C40-950829317280}" dt="2024-01-02T18:21:48.062" v="9" actId="1076"/>
          <ac:spMkLst>
            <pc:docMk/>
            <pc:sldMk cId="1923420921" sldId="256"/>
            <ac:spMk id="4" creationId="{4A4260CE-37B0-D828-FBA6-F833DD5A6322}"/>
          </ac:spMkLst>
        </pc:spChg>
      </pc:sldChg>
    </pc:docChg>
  </pc:docChgLst>
  <pc:docChgLst>
    <pc:chgData name="nigama@microsoft.com" userId="S::urn:spo:guest#nigama@microsoft.com::" providerId="AD" clId="Web-{742B1EB0-0227-C107-E797-898665655EE1}"/>
    <pc:docChg chg="modSld">
      <pc:chgData name="nigama@microsoft.com" userId="S::urn:spo:guest#nigama@microsoft.com::" providerId="AD" clId="Web-{742B1EB0-0227-C107-E797-898665655EE1}" dt="2023-12-22T19:38:59.233" v="3" actId="20577"/>
      <pc:docMkLst>
        <pc:docMk/>
      </pc:docMkLst>
      <pc:sldChg chg="modSp">
        <pc:chgData name="nigama@microsoft.com" userId="S::urn:spo:guest#nigama@microsoft.com::" providerId="AD" clId="Web-{742B1EB0-0227-C107-E797-898665655EE1}" dt="2023-12-22T19:38:59.233" v="3" actId="20577"/>
        <pc:sldMkLst>
          <pc:docMk/>
          <pc:sldMk cId="2246389790" sldId="258"/>
        </pc:sldMkLst>
        <pc:spChg chg="mod">
          <ac:chgData name="nigama@microsoft.com" userId="S::urn:spo:guest#nigama@microsoft.com::" providerId="AD" clId="Web-{742B1EB0-0227-C107-E797-898665655EE1}" dt="2023-12-22T19:38:59.233" v="3" actId="20577"/>
          <ac:spMkLst>
            <pc:docMk/>
            <pc:sldMk cId="2246389790" sldId="258"/>
            <ac:spMk id="4" creationId="{06DBD9B6-A176-03FD-F95C-E03D89E7C8D0}"/>
          </ac:spMkLst>
        </pc:spChg>
      </pc:sldChg>
    </pc:docChg>
  </pc:docChgLst>
  <pc:docChgLst>
    <pc:chgData name="Harper Gellner" userId="S::hgellner@bridge.partners::d01083ac-d2b5-4b3b-8b6d-685bd78e241b" providerId="AD" clId="Web-{4E04352F-96D9-5E8A-45F9-4E235992C187}"/>
    <pc:docChg chg="delSld">
      <pc:chgData name="Harper Gellner" userId="S::hgellner@bridge.partners::d01083ac-d2b5-4b3b-8b6d-685bd78e241b" providerId="AD" clId="Web-{4E04352F-96D9-5E8A-45F9-4E235992C187}" dt="2024-01-04T16:34:41.711" v="1"/>
      <pc:docMkLst>
        <pc:docMk/>
      </pc:docMkLst>
      <pc:sldChg chg="del">
        <pc:chgData name="Harper Gellner" userId="S::hgellner@bridge.partners::d01083ac-d2b5-4b3b-8b6d-685bd78e241b" providerId="AD" clId="Web-{4E04352F-96D9-5E8A-45F9-4E235992C187}" dt="2024-01-04T16:34:31.960" v="0"/>
        <pc:sldMkLst>
          <pc:docMk/>
          <pc:sldMk cId="1923420921" sldId="256"/>
        </pc:sldMkLst>
      </pc:sldChg>
      <pc:sldChg chg="del">
        <pc:chgData name="Harper Gellner" userId="S::hgellner@bridge.partners::d01083ac-d2b5-4b3b-8b6d-685bd78e241b" providerId="AD" clId="Web-{4E04352F-96D9-5E8A-45F9-4E235992C187}" dt="2024-01-04T16:34:41.711" v="1"/>
        <pc:sldMkLst>
          <pc:docMk/>
          <pc:sldMk cId="1399176150" sldId="25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2/15/2024 5:03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2/15/2024 5:03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1316688" rtl="0" eaLnBrk="1" latinLnBrk="0" hangingPunct="1">
      <a:lnSpc>
        <a:spcPct val="90000"/>
      </a:lnSpc>
      <a:spcAft>
        <a:spcPts val="480"/>
      </a:spcAft>
      <a:defRPr sz="1270" kern="1200">
        <a:solidFill>
          <a:schemeClr val="tx1"/>
        </a:solidFill>
        <a:latin typeface="Segoe UI" panose="020B0502040204020203" pitchFamily="34" charset="0"/>
        <a:ea typeface="+mn-ea"/>
        <a:cs typeface="+mn-cs"/>
      </a:defRPr>
    </a:lvl1pPr>
    <a:lvl2pPr marL="306694" indent="-152394" algn="l" defTabSz="1316688" rtl="0" eaLnBrk="1" latinLnBrk="0" hangingPunct="1">
      <a:lnSpc>
        <a:spcPct val="90000"/>
      </a:lnSpc>
      <a:spcAft>
        <a:spcPts val="480"/>
      </a:spcAft>
      <a:buFont typeface="Arial" pitchFamily="34" charset="0"/>
      <a:buChar char="•"/>
      <a:defRPr sz="1270" kern="1200">
        <a:solidFill>
          <a:schemeClr val="tx1"/>
        </a:solidFill>
        <a:latin typeface="Segoe UI" panose="020B0502040204020203" pitchFamily="34" charset="0"/>
        <a:ea typeface="+mn-ea"/>
        <a:cs typeface="+mn-cs"/>
      </a:defRPr>
    </a:lvl2pPr>
    <a:lvl3pPr marL="472422" indent="-165730" algn="l" defTabSz="1316688" rtl="0" eaLnBrk="1" latinLnBrk="0" hangingPunct="1">
      <a:lnSpc>
        <a:spcPct val="90000"/>
      </a:lnSpc>
      <a:spcAft>
        <a:spcPts val="480"/>
      </a:spcAft>
      <a:buFont typeface="Arial" pitchFamily="34" charset="0"/>
      <a:buChar char="•"/>
      <a:defRPr sz="1270" kern="1200">
        <a:solidFill>
          <a:schemeClr val="tx1"/>
        </a:solidFill>
        <a:latin typeface="Segoe UI" panose="020B0502040204020203" pitchFamily="34" charset="0"/>
        <a:ea typeface="+mn-ea"/>
        <a:cs typeface="+mn-cs"/>
      </a:defRPr>
    </a:lvl3pPr>
    <a:lvl4pPr marL="695301" indent="-211447" algn="l" defTabSz="1316688" rtl="0" eaLnBrk="1" latinLnBrk="0" hangingPunct="1">
      <a:lnSpc>
        <a:spcPct val="90000"/>
      </a:lnSpc>
      <a:spcAft>
        <a:spcPts val="480"/>
      </a:spcAft>
      <a:buFont typeface="Arial" pitchFamily="34" charset="0"/>
      <a:buChar char="•"/>
      <a:defRPr sz="1270" kern="1200">
        <a:solidFill>
          <a:schemeClr val="tx1"/>
        </a:solidFill>
        <a:latin typeface="Segoe UI" panose="020B0502040204020203" pitchFamily="34" charset="0"/>
        <a:ea typeface="+mn-ea"/>
        <a:cs typeface="+mn-cs"/>
      </a:defRPr>
    </a:lvl4pPr>
    <a:lvl5pPr marL="885793" indent="-165730" algn="l" defTabSz="1316688" rtl="0" eaLnBrk="1" latinLnBrk="0" hangingPunct="1">
      <a:lnSpc>
        <a:spcPct val="90000"/>
      </a:lnSpc>
      <a:spcAft>
        <a:spcPts val="480"/>
      </a:spcAft>
      <a:buFont typeface="Arial" pitchFamily="34" charset="0"/>
      <a:buChar char="•"/>
      <a:defRPr sz="1270" kern="1200">
        <a:solidFill>
          <a:schemeClr val="tx1"/>
        </a:solidFill>
        <a:latin typeface="Segoe UI" panose="020B0502040204020203" pitchFamily="34" charset="0"/>
        <a:ea typeface="+mn-ea"/>
        <a:cs typeface="+mn-cs"/>
      </a:defRPr>
    </a:lvl5pPr>
    <a:lvl6pPr marL="3291722" algn="l" defTabSz="1316688" rtl="0" eaLnBrk="1" latinLnBrk="0" hangingPunct="1">
      <a:defRPr sz="1693" kern="1200">
        <a:solidFill>
          <a:schemeClr val="tx1"/>
        </a:solidFill>
        <a:latin typeface="+mn-lt"/>
        <a:ea typeface="+mn-ea"/>
        <a:cs typeface="+mn-cs"/>
      </a:defRPr>
    </a:lvl6pPr>
    <a:lvl7pPr marL="3950065" algn="l" defTabSz="1316688" rtl="0" eaLnBrk="1" latinLnBrk="0" hangingPunct="1">
      <a:defRPr sz="1693" kern="1200">
        <a:solidFill>
          <a:schemeClr val="tx1"/>
        </a:solidFill>
        <a:latin typeface="+mn-lt"/>
        <a:ea typeface="+mn-ea"/>
        <a:cs typeface="+mn-cs"/>
      </a:defRPr>
    </a:lvl7pPr>
    <a:lvl8pPr marL="4608409" algn="l" defTabSz="1316688" rtl="0" eaLnBrk="1" latinLnBrk="0" hangingPunct="1">
      <a:defRPr sz="1693" kern="1200">
        <a:solidFill>
          <a:schemeClr val="tx1"/>
        </a:solidFill>
        <a:latin typeface="+mn-lt"/>
        <a:ea typeface="+mn-ea"/>
        <a:cs typeface="+mn-cs"/>
      </a:defRPr>
    </a:lvl8pPr>
    <a:lvl9pPr marL="5266755" algn="l" defTabSz="1316688" rtl="0" eaLnBrk="1" latinLnBrk="0" hangingPunct="1">
      <a:defRPr sz="169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876" userDrawn="1">
          <p15:clr>
            <a:srgbClr val="A4A3A4"/>
          </p15:clr>
        </p15:guide>
        <p15:guide id="7" pos="1082" userDrawn="1">
          <p15:clr>
            <a:srgbClr val="A4A3A4"/>
          </p15:clr>
        </p15:guide>
        <p15:guide id="8" pos="1545" userDrawn="1">
          <p15:clr>
            <a:srgbClr val="A4A3A4"/>
          </p15:clr>
        </p15:guide>
        <p15:guide id="9" pos="1751" userDrawn="1">
          <p15:clr>
            <a:srgbClr val="A4A3A4"/>
          </p15:clr>
        </p15:guide>
        <p15:guide id="10" pos="2213" userDrawn="1">
          <p15:clr>
            <a:srgbClr val="A4A3A4"/>
          </p15:clr>
        </p15:guide>
        <p15:guide id="11" pos="2419" userDrawn="1">
          <p15:clr>
            <a:srgbClr val="A4A3A4"/>
          </p15:clr>
        </p15:guide>
        <p15:guide id="12" pos="2881" userDrawn="1">
          <p15:clr>
            <a:srgbClr val="A4A3A4"/>
          </p15:clr>
        </p15:guide>
        <p15:guide id="13" pos="3087" userDrawn="1">
          <p15:clr>
            <a:srgbClr val="A4A3A4"/>
          </p15:clr>
        </p15:guide>
        <p15:guide id="14" pos="3556" userDrawn="1">
          <p15:clr>
            <a:srgbClr val="A4A3A4"/>
          </p15:clr>
        </p15:guide>
        <p15:guide id="15" pos="3767" userDrawn="1">
          <p15:clr>
            <a:srgbClr val="A4A3A4"/>
          </p15:clr>
        </p15:guide>
        <p15:guide id="16" pos="4223" userDrawn="1">
          <p15:clr>
            <a:srgbClr val="A4A3A4"/>
          </p15:clr>
        </p15:guide>
        <p15:guide id="17" pos="4422" userDrawn="1">
          <p15:clr>
            <a:srgbClr val="A4A3A4"/>
          </p15:clr>
        </p15:guide>
        <p15:guide id="18" pos="4885" userDrawn="1">
          <p15:clr>
            <a:srgbClr val="A4A3A4"/>
          </p15:clr>
        </p15:guide>
        <p15:guide id="19" pos="5097" userDrawn="1">
          <p15:clr>
            <a:srgbClr val="A4A3A4"/>
          </p15:clr>
        </p15:guide>
        <p15:guide id="20" pos="5554" userDrawn="1">
          <p15:clr>
            <a:srgbClr val="A4A3A4"/>
          </p15:clr>
        </p15:guide>
        <p15:guide id="21" pos="5760" userDrawn="1">
          <p15:clr>
            <a:srgbClr val="A4A3A4"/>
          </p15:clr>
        </p15:guide>
        <p15:guide id="22" pos="6220" userDrawn="1">
          <p15:clr>
            <a:srgbClr val="A4A3A4"/>
          </p15:clr>
        </p15:guide>
        <p15:guide id="23" pos="6428" userDrawn="1">
          <p15:clr>
            <a:srgbClr val="A4A3A4"/>
          </p15:clr>
        </p15:guide>
        <p15:guide id="24" pos="6888" userDrawn="1">
          <p15:clr>
            <a:srgbClr val="A4A3A4"/>
          </p15:clr>
        </p15:guide>
        <p15:guide id="25" pos="7097" userDrawn="1">
          <p15:clr>
            <a:srgbClr val="A4A3A4"/>
          </p15:clr>
        </p15:guide>
        <p15:guide id="26" pos="7557" userDrawn="1">
          <p15:clr>
            <a:srgbClr val="A4A3A4"/>
          </p15:clr>
        </p15:guide>
        <p15:guide id="27" pos="7763" userDrawn="1">
          <p15:clr>
            <a:srgbClr val="A4A3A4"/>
          </p15:clr>
        </p15:guide>
        <p15:guide id="28" orient="horz" pos="1810" userDrawn="1">
          <p15:clr>
            <a:srgbClr val="5ACBF0"/>
          </p15:clr>
        </p15:guide>
        <p15:guide id="29" orient="horz" pos="2542" userDrawn="1">
          <p15:clr>
            <a:srgbClr val="5ACBF0"/>
          </p15:clr>
        </p15:guide>
        <p15:guide id="30" orient="horz" pos="576" userDrawn="1">
          <p15:clr>
            <a:srgbClr val="5ACBF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61796" y="914400"/>
            <a:ext cx="12395835"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657225" y="2871007"/>
            <a:ext cx="12395835"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3716000" cy="13716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658368" cy="117043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29184"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71"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414" userDrawn="1">
          <p15:clr>
            <a:srgbClr val="C35EA4"/>
          </p15:clr>
        </p15:guide>
        <p15:guide id="17" pos="8227" userDrawn="1">
          <p15:clr>
            <a:srgbClr val="C35EA4"/>
          </p15:clr>
        </p15:guide>
        <p15:guide id="25" orient="horz" pos="738" userDrawn="1">
          <p15:clr>
            <a:srgbClr val="C35EA4"/>
          </p15:clr>
        </p15:guide>
        <p15:guide id="26" orient="horz" pos="7898" userDrawn="1">
          <p15:clr>
            <a:srgbClr val="C35EA4"/>
          </p15:clr>
        </p15:guide>
        <p15:guide id="27" orient="horz" pos="368" userDrawn="1">
          <p15:clr>
            <a:srgbClr val="A4A3A4"/>
          </p15:clr>
        </p15:guide>
        <p15:guide id="28" pos="208" userDrawn="1">
          <p15:clr>
            <a:srgbClr val="A4A3A4"/>
          </p15:clr>
        </p15:guide>
        <p15:guide id="29" orient="horz" pos="8270" userDrawn="1">
          <p15:clr>
            <a:srgbClr val="A4A3A4"/>
          </p15:clr>
        </p15:guide>
        <p15:guide id="30" pos="84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8292-4A69-C64A-7D67-258D0B28D2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DB184C-8DE1-1A1C-8C28-1A384A270E2F}"/>
              </a:ext>
            </a:extLst>
          </p:cNvPr>
          <p:cNvSpPr txBox="1"/>
          <p:nvPr/>
        </p:nvSpPr>
        <p:spPr>
          <a:xfrm>
            <a:off x="731520" y="731520"/>
            <a:ext cx="3657600" cy="822960"/>
          </a:xfrm>
          <a:prstGeom prst="rect">
            <a:avLst/>
          </a:prstGeom>
          <a:solidFill>
            <a:srgbClr val="FFFF00"/>
          </a:solidFill>
        </p:spPr>
        <p:txBody>
          <a:bodyPr wrap="square" lIns="137160" tIns="91440" rIns="137160" bIns="9144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Segoe UI Semibold"/>
                <a:ea typeface="+mn-ea"/>
                <a:cs typeface="+mn-cs"/>
              </a:rPr>
              <a:t>Platzhalter-Logo</a:t>
            </a:r>
          </a:p>
        </p:txBody>
      </p:sp>
      <p:pic>
        <p:nvPicPr>
          <p:cNvPr id="3" name="Picture 2">
            <a:extLst>
              <a:ext uri="{FF2B5EF4-FFF2-40B4-BE49-F238E27FC236}">
                <a16:creationId xmlns:a16="http://schemas.microsoft.com/office/drawing/2014/main" id="{614BBBEB-218F-139C-C9BC-AC367E25667B}"/>
              </a:ext>
            </a:extLst>
          </p:cNvPr>
          <p:cNvPicPr>
            <a:picLocks noChangeAspect="1"/>
          </p:cNvPicPr>
          <p:nvPr/>
        </p:nvPicPr>
        <p:blipFill>
          <a:blip r:embed="rId2"/>
          <a:srcRect l="33333" r="33333"/>
          <a:stretch/>
        </p:blipFill>
        <p:spPr>
          <a:xfrm>
            <a:off x="6858000" y="0"/>
            <a:ext cx="6858000" cy="13716000"/>
          </a:xfrm>
          <a:prstGeom prst="rect">
            <a:avLst/>
          </a:prstGeom>
        </p:spPr>
      </p:pic>
      <p:pic>
        <p:nvPicPr>
          <p:cNvPr id="6" name="Picture 5" descr="Ein schwarzweißes Logo&#10;&#10;Automatisch generierte Bezeichnung">
            <a:extLst>
              <a:ext uri="{FF2B5EF4-FFF2-40B4-BE49-F238E27FC236}">
                <a16:creationId xmlns:a16="http://schemas.microsoft.com/office/drawing/2014/main" id="{F80B9D08-2831-E47E-FD72-A4A0D87A9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2549475"/>
            <a:ext cx="2036064" cy="435005"/>
          </a:xfrm>
          <a:prstGeom prst="rect">
            <a:avLst/>
          </a:prstGeom>
        </p:spPr>
      </p:pic>
      <p:grpSp>
        <p:nvGrpSpPr>
          <p:cNvPr id="7" name="Group 6">
            <a:extLst>
              <a:ext uri="{FF2B5EF4-FFF2-40B4-BE49-F238E27FC236}">
                <a16:creationId xmlns:a16="http://schemas.microsoft.com/office/drawing/2014/main" id="{3D34DE4F-7F0A-3CB7-C32C-A9AF5AE5606D}"/>
              </a:ext>
              <a:ext uri="{C183D7F6-B498-43B3-948B-1728B52AA6E4}">
                <adec:decorative xmlns:adec="http://schemas.microsoft.com/office/drawing/2017/decorative" val="1"/>
              </a:ext>
            </a:extLst>
          </p:cNvPr>
          <p:cNvGrpSpPr>
            <a:grpSpLocks noChangeAspect="1"/>
          </p:cNvGrpSpPr>
          <p:nvPr/>
        </p:nvGrpSpPr>
        <p:grpSpPr>
          <a:xfrm>
            <a:off x="-5758094" y="0"/>
            <a:ext cx="4823248" cy="8595360"/>
            <a:chOff x="-4114800" y="228600"/>
            <a:chExt cx="3947357" cy="7034458"/>
          </a:xfrm>
        </p:grpSpPr>
        <p:sp>
          <p:nvSpPr>
            <p:cNvPr id="8" name="Rectangle 7">
              <a:extLst>
                <a:ext uri="{FF2B5EF4-FFF2-40B4-BE49-F238E27FC236}">
                  <a16:creationId xmlns:a16="http://schemas.microsoft.com/office/drawing/2014/main" id="{4CD14764-26F1-EA46-2A3A-B468D3C5B04B}"/>
                </a:ext>
              </a:extLst>
            </p:cNvPr>
            <p:cNvSpPr/>
            <p:nvPr/>
          </p:nvSpPr>
          <p:spPr>
            <a:xfrm>
              <a:off x="-4114800" y="228600"/>
              <a:ext cx="3947357" cy="703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9" name="TextBox 8">
              <a:extLst>
                <a:ext uri="{FF2B5EF4-FFF2-40B4-BE49-F238E27FC236}">
                  <a16:creationId xmlns:a16="http://schemas.microsoft.com/office/drawing/2014/main" id="{9E415988-E92C-57EE-1645-08AC8B13F11C}"/>
                </a:ext>
              </a:extLst>
            </p:cNvPr>
            <p:cNvSpPr txBox="1"/>
            <p:nvPr/>
          </p:nvSpPr>
          <p:spPr>
            <a:xfrm>
              <a:off x="-3852716" y="497168"/>
              <a:ext cx="3423188" cy="604524"/>
            </a:xfrm>
            <a:prstGeom prst="rect">
              <a:avLst/>
            </a:prstGeom>
            <a:noFill/>
          </p:spPr>
          <p:txBody>
            <a:bodyPr wrap="square" lIns="0" tIns="0" rIns="0" bIns="0" rtlCol="0">
              <a:noAutofit/>
            </a:bodyPr>
            <a:lstStyle/>
            <a:p>
              <a:pPr>
                <a:spcBef>
                  <a:spcPts val="1200"/>
                </a:spcBef>
              </a:pPr>
              <a:r>
                <a:rPr lang="de-de" sz="1400" dirty="0">
                  <a:solidFill>
                    <a:srgbClr val="2F2F2F"/>
                  </a:solidFill>
                  <a:latin typeface="Arial" panose="020B0604020202020204" pitchFamily="34" charset="0"/>
                  <a:cs typeface="Arial" panose="020B0604020202020204" pitchFamily="34" charset="0"/>
                </a:rPr>
                <a:t>Verwenden Sie dieses PowerPoint-Deck als Vorlage, um eine benutzerdefinierte Ressource für Ihre Marke zu erstellen, indem Sie Ihr Logo, Ihre Schriftarten, Farben und Inhalte hinzufügen.</a:t>
              </a:r>
              <a:endParaRPr lang="en-US" sz="900" dirty="0">
                <a:solidFill>
                  <a:srgbClr val="2F2F2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29D82DC-7848-9F35-6E18-9140A1E12B34}"/>
                </a:ext>
              </a:extLst>
            </p:cNvPr>
            <p:cNvSpPr txBox="1"/>
            <p:nvPr/>
          </p:nvSpPr>
          <p:spPr>
            <a:xfrm>
              <a:off x="-3852716" y="1238788"/>
              <a:ext cx="3190471" cy="340044"/>
            </a:xfrm>
            <a:prstGeom prst="rect">
              <a:avLst/>
            </a:prstGeom>
            <a:solidFill>
              <a:srgbClr val="FFFF00"/>
            </a:solidFill>
          </p:spPr>
          <p:txBody>
            <a:bodyPr wrap="square" rtlCol="0">
              <a:noAutofit/>
            </a:bodyPr>
            <a:lstStyle/>
            <a:p>
              <a:r>
                <a:rPr lang="de-de" sz="1000" dirty="0">
                  <a:latin typeface="Arial" panose="020B0604020202020204" pitchFamily="34" charset="0"/>
                  <a:cs typeface="Arial" panose="020B0604020202020204" pitchFamily="34" charset="0"/>
                </a:rPr>
                <a:t>Bereiche, in denen Text oder Grafiken für Ihre Marke angepasst werden sollten, sind in der Vorlage gelb hervorgehoben.</a:t>
              </a:r>
            </a:p>
          </p:txBody>
        </p:sp>
        <p:grpSp>
          <p:nvGrpSpPr>
            <p:cNvPr id="11" name="Group 10">
              <a:extLst>
                <a:ext uri="{FF2B5EF4-FFF2-40B4-BE49-F238E27FC236}">
                  <a16:creationId xmlns:a16="http://schemas.microsoft.com/office/drawing/2014/main" id="{122298BD-ADD7-5F4F-D938-EC6B55C98B0F}"/>
                </a:ext>
              </a:extLst>
            </p:cNvPr>
            <p:cNvGrpSpPr/>
            <p:nvPr/>
          </p:nvGrpSpPr>
          <p:grpSpPr>
            <a:xfrm>
              <a:off x="-3852716" y="3897267"/>
              <a:ext cx="3291453" cy="736763"/>
              <a:chOff x="-3852716" y="3897267"/>
              <a:chExt cx="3291453" cy="736763"/>
            </a:xfrm>
          </p:grpSpPr>
          <p:sp>
            <p:nvSpPr>
              <p:cNvPr id="24" name="TextBox 23">
                <a:extLst>
                  <a:ext uri="{FF2B5EF4-FFF2-40B4-BE49-F238E27FC236}">
                    <a16:creationId xmlns:a16="http://schemas.microsoft.com/office/drawing/2014/main" id="{56989607-9F6A-B852-AADA-7C49400C0D48}"/>
                  </a:ext>
                </a:extLst>
              </p:cNvPr>
              <p:cNvSpPr txBox="1"/>
              <p:nvPr/>
            </p:nvSpPr>
            <p:spPr>
              <a:xfrm>
                <a:off x="-3633225" y="3897267"/>
                <a:ext cx="3071962" cy="736763"/>
              </a:xfrm>
              <a:prstGeom prst="rect">
                <a:avLst/>
              </a:prstGeom>
              <a:noFill/>
            </p:spPr>
            <p:txBody>
              <a:bodyPr wrap="square" rtlCol="0">
                <a:noAutofit/>
              </a:bodyPr>
              <a:lstStyle/>
              <a:p>
                <a:pPr>
                  <a:spcBef>
                    <a:spcPts val="600"/>
                  </a:spcBef>
                </a:pPr>
                <a:r>
                  <a:rPr lang="de-de" sz="1000" b="1" dirty="0">
                    <a:solidFill>
                      <a:srgbClr val="2F2F2F"/>
                    </a:solidFill>
                    <a:latin typeface="Arial" panose="020B0604020202020204" pitchFamily="34" charset="0"/>
                    <a:cs typeface="Arial" panose="020B0604020202020204" pitchFamily="34" charset="0"/>
                  </a:rPr>
                  <a:t>Aktualisieren Sie den gelb hervorgehobenen Text mit Ihrem markenspezifischen Text. </a:t>
                </a:r>
                <a:r>
                  <a:rPr lang="de-de" sz="1000" dirty="0">
                    <a:solidFill>
                      <a:srgbClr val="2F2F2F"/>
                    </a:solidFill>
                    <a:latin typeface="Arial" panose="020B0604020202020204" pitchFamily="34" charset="0"/>
                    <a:cs typeface="Arial" panose="020B0604020202020204" pitchFamily="34" charset="0"/>
                  </a:rPr>
                  <a:t>Passen Sie die Farbe der umgebenden Schrift an, </a:t>
                </a:r>
                <a:r>
                  <a:rPr lang="de-de" sz="1000" b="1" dirty="0">
                    <a:solidFill>
                      <a:srgbClr val="2F2F2F"/>
                    </a:solidFill>
                    <a:latin typeface="Arial" panose="020B0604020202020204" pitchFamily="34" charset="0"/>
                    <a:cs typeface="Arial" panose="020B0604020202020204" pitchFamily="34" charset="0"/>
                  </a:rPr>
                  <a:t>indem Sie die </a:t>
                </a:r>
                <a:r>
                  <a:rPr lang="de-de" sz="1000" b="1">
                    <a:solidFill>
                      <a:srgbClr val="2F2F2F"/>
                    </a:solidFill>
                    <a:latin typeface="Arial" panose="020B0604020202020204" pitchFamily="34" charset="0"/>
                    <a:cs typeface="Arial" panose="020B0604020202020204" pitchFamily="34" charset="0"/>
                  </a:rPr>
                  <a:t>gelbe Hervorhebungs-behandlung </a:t>
                </a:r>
                <a:r>
                  <a:rPr lang="de-de" sz="1000" b="1" dirty="0">
                    <a:solidFill>
                      <a:srgbClr val="2F2F2F"/>
                    </a:solidFill>
                    <a:latin typeface="Arial" panose="020B0604020202020204" pitchFamily="34" charset="0"/>
                    <a:cs typeface="Arial" panose="020B0604020202020204" pitchFamily="34" charset="0"/>
                  </a:rPr>
                  <a:t>entfernen. </a:t>
                </a:r>
                <a:r>
                  <a:rPr lang="de-de" sz="1000" dirty="0">
                    <a:solidFill>
                      <a:srgbClr val="2F2F2F"/>
                    </a:solidFill>
                    <a:latin typeface="Arial" panose="020B0604020202020204" pitchFamily="34" charset="0"/>
                    <a:cs typeface="Arial" panose="020B0604020202020204" pitchFamily="34" charset="0"/>
                  </a:rPr>
                  <a:t>Passen Sie die Größe und Anzeige der Schriftarten entsprechend der Vorlage an.</a:t>
                </a:r>
                <a:endParaRPr lang="en-US" sz="1050" b="1" dirty="0">
                  <a:solidFill>
                    <a:srgbClr val="2F2F2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1EE40FD-75F6-C137-C70F-8B2128EEEF73}"/>
                  </a:ext>
                </a:extLst>
              </p:cNvPr>
              <p:cNvSpPr txBox="1">
                <a:spLocks noChangeAspect="1"/>
              </p:cNvSpPr>
              <p:nvPr/>
            </p:nvSpPr>
            <p:spPr>
              <a:xfrm>
                <a:off x="-3852716" y="3908780"/>
                <a:ext cx="197566" cy="207805"/>
              </a:xfrm>
              <a:prstGeom prst="rect">
                <a:avLst/>
              </a:prstGeom>
              <a:solidFill>
                <a:srgbClr val="FFFF00"/>
              </a:solidFill>
            </p:spPr>
            <p:txBody>
              <a:bodyPr wrap="square" rtlCol="0" anchor="ctr">
                <a:noAutofit/>
              </a:bodyPr>
              <a:lstStyle/>
              <a:p>
                <a:pPr algn="ctr"/>
                <a:r>
                  <a:rPr lang="de-de" sz="1050">
                    <a:cs typeface="Segoe UI" panose="020B0502040204020203" pitchFamily="34" charset="0"/>
                  </a:rPr>
                  <a:t>2</a:t>
                </a:r>
              </a:p>
            </p:txBody>
          </p:sp>
        </p:grpSp>
        <p:grpSp>
          <p:nvGrpSpPr>
            <p:cNvPr id="12" name="Group 11">
              <a:extLst>
                <a:ext uri="{FF2B5EF4-FFF2-40B4-BE49-F238E27FC236}">
                  <a16:creationId xmlns:a16="http://schemas.microsoft.com/office/drawing/2014/main" id="{9A8DAC6B-9D78-EAFC-37EC-C7DA95D1EDF0}"/>
                </a:ext>
              </a:extLst>
            </p:cNvPr>
            <p:cNvGrpSpPr/>
            <p:nvPr/>
          </p:nvGrpSpPr>
          <p:grpSpPr>
            <a:xfrm>
              <a:off x="-3852716" y="4723000"/>
              <a:ext cx="3083096" cy="869003"/>
              <a:chOff x="-3852716" y="4723000"/>
              <a:chExt cx="3083096" cy="869003"/>
            </a:xfrm>
          </p:grpSpPr>
          <p:sp>
            <p:nvSpPr>
              <p:cNvPr id="22" name="TextBox 21">
                <a:extLst>
                  <a:ext uri="{FF2B5EF4-FFF2-40B4-BE49-F238E27FC236}">
                    <a16:creationId xmlns:a16="http://schemas.microsoft.com/office/drawing/2014/main" id="{5F2E3863-D767-9A05-5CE1-DB837D44DF90}"/>
                  </a:ext>
                </a:extLst>
              </p:cNvPr>
              <p:cNvSpPr txBox="1"/>
              <p:nvPr/>
            </p:nvSpPr>
            <p:spPr>
              <a:xfrm>
                <a:off x="-3633224" y="4723000"/>
                <a:ext cx="2863604" cy="869003"/>
              </a:xfrm>
              <a:prstGeom prst="rect">
                <a:avLst/>
              </a:prstGeom>
              <a:noFill/>
            </p:spPr>
            <p:txBody>
              <a:bodyPr wrap="square" rtlCol="0">
                <a:noAutofit/>
              </a:bodyPr>
              <a:lstStyle/>
              <a:p>
                <a:pPr>
                  <a:spcBef>
                    <a:spcPts val="600"/>
                  </a:spcBef>
                </a:pPr>
                <a:r>
                  <a:rPr lang="de-de" sz="1000" b="1" dirty="0">
                    <a:solidFill>
                      <a:srgbClr val="2F2F2F"/>
                    </a:solidFill>
                    <a:latin typeface="Arial"/>
                    <a:cs typeface="Arial"/>
                  </a:rPr>
                  <a:t>Ergänzen Sie Folien und Folienmaster mit Ihrem </a:t>
                </a:r>
                <a:r>
                  <a:rPr lang="de-de" sz="1000" b="1">
                    <a:solidFill>
                      <a:srgbClr val="2F2F2F"/>
                    </a:solidFill>
                    <a:latin typeface="Arial"/>
                    <a:cs typeface="Arial"/>
                  </a:rPr>
                  <a:t>Logo und </a:t>
                </a:r>
                <a:r>
                  <a:rPr lang="de-de" sz="1000" b="1" dirty="0">
                    <a:solidFill>
                      <a:srgbClr val="2F2F2F"/>
                    </a:solidFill>
                    <a:latin typeface="Arial"/>
                    <a:cs typeface="Arial"/>
                  </a:rPr>
                  <a:t>Ihren Symbolen. Sie können das Bild ändern, </a:t>
                </a:r>
                <a:r>
                  <a:rPr lang="de-de" sz="1000" b="1">
                    <a:solidFill>
                      <a:srgbClr val="2F2F2F"/>
                    </a:solidFill>
                    <a:latin typeface="Arial"/>
                    <a:cs typeface="Arial"/>
                  </a:rPr>
                  <a:t>um Ihre </a:t>
                </a:r>
                <a:r>
                  <a:rPr lang="de-de" sz="1000" b="1" dirty="0">
                    <a:solidFill>
                      <a:srgbClr val="2F2F2F"/>
                    </a:solidFill>
                    <a:latin typeface="Arial"/>
                    <a:cs typeface="Arial"/>
                  </a:rPr>
                  <a:t>Marke/Ausrichtung optimal zu widerzuspiegeln</a:t>
                </a:r>
                <a:r>
                  <a:rPr lang="de-de" sz="1000" b="1">
                    <a:solidFill>
                      <a:srgbClr val="2F2F2F"/>
                    </a:solidFill>
                    <a:latin typeface="Arial"/>
                    <a:cs typeface="Arial"/>
                  </a:rPr>
                  <a:t>. Wenn Sie </a:t>
                </a:r>
                <a:r>
                  <a:rPr lang="de-de" sz="1000" b="1" dirty="0">
                    <a:solidFill>
                      <a:srgbClr val="2F2F2F"/>
                    </a:solidFill>
                    <a:latin typeface="Arial"/>
                    <a:cs typeface="Arial"/>
                  </a:rPr>
                  <a:t>sich für die Verwendung der enthaltenen B</a:t>
                </a:r>
                <a:r>
                  <a:rPr lang="de-de" sz="1000" b="1" dirty="0">
                    <a:solidFill>
                      <a:srgbClr val="000000"/>
                    </a:solidFill>
                    <a:latin typeface="Arial"/>
                    <a:cs typeface="Arial"/>
                  </a:rPr>
                  <a:t>ilder </a:t>
                </a:r>
                <a:r>
                  <a:rPr lang="de-de" sz="1000" b="1" dirty="0">
                    <a:solidFill>
                      <a:srgbClr val="000000"/>
                    </a:solidFill>
                    <a:effectLst/>
                    <a:latin typeface="Arial"/>
                    <a:cs typeface="Arial"/>
                  </a:rPr>
                  <a:t>entscheiden, dürfen die in dieser Vorlage enthaltenen Bilder ausschließlich in dieser Vorlage eingesetzt und nicht verändert oder anderweitig verwendet werden.</a:t>
                </a:r>
                <a:endParaRPr lang="en-US" sz="1050" b="1" dirty="0">
                  <a:solidFill>
                    <a:srgbClr val="2F2F2F"/>
                  </a:solidFill>
                  <a:latin typeface="Arial"/>
                  <a:cs typeface="Arial"/>
                </a:endParaRPr>
              </a:p>
            </p:txBody>
          </p:sp>
          <p:sp>
            <p:nvSpPr>
              <p:cNvPr id="23" name="TextBox 22">
                <a:extLst>
                  <a:ext uri="{FF2B5EF4-FFF2-40B4-BE49-F238E27FC236}">
                    <a16:creationId xmlns:a16="http://schemas.microsoft.com/office/drawing/2014/main" id="{1AB5DBE7-5B7E-B1C5-A7A8-CE27994BD0FF}"/>
                  </a:ext>
                </a:extLst>
              </p:cNvPr>
              <p:cNvSpPr txBox="1">
                <a:spLocks noChangeAspect="1"/>
              </p:cNvSpPr>
              <p:nvPr/>
            </p:nvSpPr>
            <p:spPr>
              <a:xfrm>
                <a:off x="-3852716" y="4733480"/>
                <a:ext cx="197566" cy="207805"/>
              </a:xfrm>
              <a:prstGeom prst="rect">
                <a:avLst/>
              </a:prstGeom>
              <a:solidFill>
                <a:srgbClr val="FFFF00"/>
              </a:solidFill>
            </p:spPr>
            <p:txBody>
              <a:bodyPr wrap="square" rtlCol="0" anchor="ctr">
                <a:noAutofit/>
              </a:bodyPr>
              <a:lstStyle/>
              <a:p>
                <a:pPr algn="ctr"/>
                <a:r>
                  <a:rPr lang="de-de" sz="1050">
                    <a:cs typeface="Segoe UI" panose="020B0502040204020203" pitchFamily="34" charset="0"/>
                  </a:rPr>
                  <a:t>3</a:t>
                </a:r>
              </a:p>
            </p:txBody>
          </p:sp>
        </p:grpSp>
        <p:grpSp>
          <p:nvGrpSpPr>
            <p:cNvPr id="13" name="Group 12">
              <a:extLst>
                <a:ext uri="{FF2B5EF4-FFF2-40B4-BE49-F238E27FC236}">
                  <a16:creationId xmlns:a16="http://schemas.microsoft.com/office/drawing/2014/main" id="{EF8DDB08-028A-4D44-6CE9-B736C8C060D6}"/>
                </a:ext>
              </a:extLst>
            </p:cNvPr>
            <p:cNvGrpSpPr/>
            <p:nvPr/>
          </p:nvGrpSpPr>
          <p:grpSpPr>
            <a:xfrm>
              <a:off x="-3852716" y="5854275"/>
              <a:ext cx="3291452" cy="1067212"/>
              <a:chOff x="-3852716" y="5854275"/>
              <a:chExt cx="3291452" cy="1067212"/>
            </a:xfrm>
          </p:grpSpPr>
          <p:sp>
            <p:nvSpPr>
              <p:cNvPr id="19" name="TextBox 18">
                <a:extLst>
                  <a:ext uri="{FF2B5EF4-FFF2-40B4-BE49-F238E27FC236}">
                    <a16:creationId xmlns:a16="http://schemas.microsoft.com/office/drawing/2014/main" id="{5C65286C-50F6-60B6-2D67-FE5E409FD808}"/>
                  </a:ext>
                </a:extLst>
              </p:cNvPr>
              <p:cNvSpPr txBox="1"/>
              <p:nvPr/>
            </p:nvSpPr>
            <p:spPr>
              <a:xfrm>
                <a:off x="-3633224" y="5854275"/>
                <a:ext cx="3071960" cy="604524"/>
              </a:xfrm>
              <a:prstGeom prst="rect">
                <a:avLst/>
              </a:prstGeom>
              <a:noFill/>
            </p:spPr>
            <p:txBody>
              <a:bodyPr wrap="square" rtlCol="0">
                <a:noAutofit/>
              </a:bodyPr>
              <a:lstStyle/>
              <a:p>
                <a:pPr>
                  <a:spcBef>
                    <a:spcPts val="600"/>
                  </a:spcBef>
                </a:pPr>
                <a:r>
                  <a:rPr lang="de-de" sz="1000" dirty="0">
                    <a:solidFill>
                      <a:srgbClr val="2F2F2F"/>
                    </a:solidFill>
                    <a:latin typeface="Arial" panose="020B0604020202020204" pitchFamily="34" charset="0"/>
                    <a:cs typeface="Arial" panose="020B0604020202020204" pitchFamily="34" charset="0"/>
                  </a:rPr>
                  <a:t>Speichern Sie die fertige Präsentation. Benennen Sie die Datei, und speichern Sie sie an der gewünschten Stelle. Löschen Sie die Anweisungen außerhalb der Folie und alle verbleibenden Hervorhebungen. Wählen Sie dann im Pull-down-Menü </a:t>
                </a:r>
                <a:r>
                  <a:rPr lang="de-de" sz="1000" b="1" dirty="0">
                    <a:solidFill>
                      <a:srgbClr val="2F2F2F"/>
                    </a:solidFill>
                    <a:latin typeface="Arial" panose="020B0604020202020204" pitchFamily="34" charset="0"/>
                    <a:cs typeface="Arial" panose="020B0604020202020204" pitchFamily="34" charset="0"/>
                  </a:rPr>
                  <a:t>Datei</a:t>
                </a:r>
                <a:r>
                  <a:rPr lang="de-de" sz="1000" dirty="0">
                    <a:solidFill>
                      <a:srgbClr val="2F2F2F"/>
                    </a:solidFill>
                    <a:latin typeface="Arial" panose="020B0604020202020204" pitchFamily="34" charset="0"/>
                    <a:cs typeface="Arial" panose="020B0604020202020204" pitchFamily="34" charset="0"/>
                  </a:rPr>
                  <a:t> die Option „Exportieren“ aus, um sie als </a:t>
                </a:r>
                <a:r>
                  <a:rPr lang="de-de" sz="1000" b="1" dirty="0">
                    <a:solidFill>
                      <a:srgbClr val="2F2F2F"/>
                    </a:solidFill>
                    <a:latin typeface="Arial" panose="020B0604020202020204" pitchFamily="34" charset="0"/>
                    <a:cs typeface="Arial" panose="020B0604020202020204" pitchFamily="34" charset="0"/>
                  </a:rPr>
                  <a:t>PDF</a:t>
                </a:r>
                <a:r>
                  <a:rPr lang="de-de" sz="1000" dirty="0">
                    <a:solidFill>
                      <a:srgbClr val="2F2F2F"/>
                    </a:solidFill>
                    <a:latin typeface="Arial" panose="020B0604020202020204" pitchFamily="34" charset="0"/>
                    <a:cs typeface="Arial" panose="020B0604020202020204" pitchFamily="34" charset="0"/>
                  </a:rPr>
                  <a:t> zu speichern. </a:t>
                </a:r>
                <a:endParaRPr lang="en-US" sz="1050" dirty="0">
                  <a:solidFill>
                    <a:srgbClr val="2F2F2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6A0ECEF-F92A-931A-61C7-94A4B76D456A}"/>
                  </a:ext>
                </a:extLst>
              </p:cNvPr>
              <p:cNvSpPr txBox="1">
                <a:spLocks noChangeAspect="1"/>
              </p:cNvSpPr>
              <p:nvPr/>
            </p:nvSpPr>
            <p:spPr>
              <a:xfrm>
                <a:off x="-3852716" y="5865788"/>
                <a:ext cx="197566" cy="207805"/>
              </a:xfrm>
              <a:prstGeom prst="rect">
                <a:avLst/>
              </a:prstGeom>
              <a:solidFill>
                <a:srgbClr val="FFFF00"/>
              </a:solidFill>
            </p:spPr>
            <p:txBody>
              <a:bodyPr wrap="square" rtlCol="0" anchor="ctr">
                <a:noAutofit/>
              </a:bodyPr>
              <a:lstStyle/>
              <a:p>
                <a:pPr algn="ctr"/>
                <a:r>
                  <a:rPr lang="de-de" sz="1050">
                    <a:cs typeface="Segoe UI" panose="020B0502040204020203" pitchFamily="34" charset="0"/>
                  </a:rPr>
                  <a:t>4</a:t>
                </a:r>
              </a:p>
            </p:txBody>
          </p:sp>
          <p:pic>
            <p:nvPicPr>
              <p:cNvPr id="21" name="Picture 20">
                <a:extLst>
                  <a:ext uri="{FF2B5EF4-FFF2-40B4-BE49-F238E27FC236}">
                    <a16:creationId xmlns:a16="http://schemas.microsoft.com/office/drawing/2014/main" id="{820C0A9C-2461-8CC8-1731-38719F791E4F}"/>
                  </a:ext>
                </a:extLst>
              </p:cNvPr>
              <p:cNvPicPr>
                <a:picLocks noChangeAspect="1"/>
              </p:cNvPicPr>
              <p:nvPr/>
            </p:nvPicPr>
            <p:blipFill>
              <a:blip r:embed="rId4"/>
              <a:srcRect/>
              <a:stretch/>
            </p:blipFill>
            <p:spPr>
              <a:xfrm>
                <a:off x="-3496929" y="6673085"/>
                <a:ext cx="1797446" cy="248402"/>
              </a:xfrm>
              <a:prstGeom prst="rect">
                <a:avLst/>
              </a:prstGeom>
              <a:ln>
                <a:solidFill>
                  <a:schemeClr val="bg1">
                    <a:lumMod val="65000"/>
                  </a:schemeClr>
                </a:solidFill>
              </a:ln>
            </p:spPr>
          </p:pic>
        </p:grpSp>
        <p:grpSp>
          <p:nvGrpSpPr>
            <p:cNvPr id="14" name="Group 13">
              <a:extLst>
                <a:ext uri="{FF2B5EF4-FFF2-40B4-BE49-F238E27FC236}">
                  <a16:creationId xmlns:a16="http://schemas.microsoft.com/office/drawing/2014/main" id="{ADE11BED-E746-C1CA-4EB9-95F23F7E3EFC}"/>
                </a:ext>
              </a:extLst>
            </p:cNvPr>
            <p:cNvGrpSpPr/>
            <p:nvPr/>
          </p:nvGrpSpPr>
          <p:grpSpPr>
            <a:xfrm>
              <a:off x="-3852716" y="1813482"/>
              <a:ext cx="3423188" cy="1978904"/>
              <a:chOff x="-3852716" y="1813482"/>
              <a:chExt cx="3423188" cy="1978904"/>
            </a:xfrm>
          </p:grpSpPr>
          <p:sp>
            <p:nvSpPr>
              <p:cNvPr id="15" name="TextBox 14">
                <a:extLst>
                  <a:ext uri="{FF2B5EF4-FFF2-40B4-BE49-F238E27FC236}">
                    <a16:creationId xmlns:a16="http://schemas.microsoft.com/office/drawing/2014/main" id="{0D95D7EB-A601-B80E-7885-44C176EAAC51}"/>
                  </a:ext>
                </a:extLst>
              </p:cNvPr>
              <p:cNvSpPr txBox="1"/>
              <p:nvPr/>
            </p:nvSpPr>
            <p:spPr>
              <a:xfrm>
                <a:off x="-3633224" y="1813482"/>
                <a:ext cx="2313602" cy="340044"/>
              </a:xfrm>
              <a:prstGeom prst="rect">
                <a:avLst/>
              </a:prstGeom>
              <a:noFill/>
            </p:spPr>
            <p:txBody>
              <a:bodyPr wrap="square" rtlCol="0">
                <a:noAutofit/>
              </a:bodyPr>
              <a:lstStyle/>
              <a:p>
                <a:pPr>
                  <a:spcBef>
                    <a:spcPts val="600"/>
                  </a:spcBef>
                </a:pPr>
                <a:r>
                  <a:rPr lang="de-de" sz="1000" dirty="0">
                    <a:solidFill>
                      <a:srgbClr val="2F2F2F"/>
                    </a:solidFill>
                    <a:latin typeface="Arial" panose="020B0604020202020204" pitchFamily="34" charset="0"/>
                    <a:cs typeface="Arial" panose="020B0604020202020204" pitchFamily="34" charset="0"/>
                  </a:rPr>
                  <a:t>Individualisieren Sie Ihre Markenschriftarten und -farben im Folienmaster</a:t>
                </a:r>
              </a:p>
            </p:txBody>
          </p:sp>
          <p:sp>
            <p:nvSpPr>
              <p:cNvPr id="16" name="TextBox 15">
                <a:extLst>
                  <a:ext uri="{FF2B5EF4-FFF2-40B4-BE49-F238E27FC236}">
                    <a16:creationId xmlns:a16="http://schemas.microsoft.com/office/drawing/2014/main" id="{9FCDE5A2-464D-125C-D17A-162A1EF690B1}"/>
                  </a:ext>
                </a:extLst>
              </p:cNvPr>
              <p:cNvSpPr txBox="1">
                <a:spLocks noChangeAspect="1"/>
              </p:cNvSpPr>
              <p:nvPr/>
            </p:nvSpPr>
            <p:spPr>
              <a:xfrm>
                <a:off x="-3852716" y="1824995"/>
                <a:ext cx="197566" cy="207805"/>
              </a:xfrm>
              <a:prstGeom prst="rect">
                <a:avLst/>
              </a:prstGeom>
              <a:solidFill>
                <a:srgbClr val="FFFF00"/>
              </a:solidFill>
            </p:spPr>
            <p:txBody>
              <a:bodyPr wrap="square" rtlCol="0" anchor="ctr">
                <a:noAutofit/>
              </a:bodyPr>
              <a:lstStyle/>
              <a:p>
                <a:pPr algn="ctr"/>
                <a:r>
                  <a:rPr lang="de-de" sz="1050">
                    <a:cs typeface="Segoe UI" panose="020B0502040204020203" pitchFamily="34" charset="0"/>
                  </a:rPr>
                  <a:t>1</a:t>
                </a:r>
              </a:p>
            </p:txBody>
          </p:sp>
          <p:pic>
            <p:nvPicPr>
              <p:cNvPr id="17" name="Picture 16" descr="Grafische Benutzeroberfläche, Anwendung&#10;&#10;Bezeichnung automatisch generiert">
                <a:extLst>
                  <a:ext uri="{FF2B5EF4-FFF2-40B4-BE49-F238E27FC236}">
                    <a16:creationId xmlns:a16="http://schemas.microsoft.com/office/drawing/2014/main" id="{18691F66-E95C-0140-915A-05E3F18189E2}"/>
                  </a:ext>
                </a:extLst>
              </p:cNvPr>
              <p:cNvPicPr>
                <a:picLocks noChangeAspect="1"/>
              </p:cNvPicPr>
              <p:nvPr/>
            </p:nvPicPr>
            <p:blipFill>
              <a:blip r:embed="rId5"/>
              <a:stretch>
                <a:fillRect/>
              </a:stretch>
            </p:blipFill>
            <p:spPr>
              <a:xfrm>
                <a:off x="-3619997" y="2904854"/>
                <a:ext cx="1580254" cy="887532"/>
              </a:xfrm>
              <a:prstGeom prst="rect">
                <a:avLst/>
              </a:prstGeom>
            </p:spPr>
          </p:pic>
          <p:pic>
            <p:nvPicPr>
              <p:cNvPr id="18" name="Picture 17" descr="Grafische Oberfläche, Anwendung, Word&#10;&#10;Automatisch generierte Bezeichnung">
                <a:extLst>
                  <a:ext uri="{FF2B5EF4-FFF2-40B4-BE49-F238E27FC236}">
                    <a16:creationId xmlns:a16="http://schemas.microsoft.com/office/drawing/2014/main" id="{D0DFE362-E150-D176-DDD2-BD697AD8CD81}"/>
                  </a:ext>
                </a:extLst>
              </p:cNvPr>
              <p:cNvPicPr>
                <a:picLocks noChangeAspect="1"/>
              </p:cNvPicPr>
              <p:nvPr/>
            </p:nvPicPr>
            <p:blipFill>
              <a:blip r:embed="rId6"/>
              <a:stretch>
                <a:fillRect/>
              </a:stretch>
            </p:blipFill>
            <p:spPr>
              <a:xfrm>
                <a:off x="-3615030" y="2273863"/>
                <a:ext cx="3185502" cy="474015"/>
              </a:xfrm>
              <a:prstGeom prst="rect">
                <a:avLst/>
              </a:prstGeom>
            </p:spPr>
          </p:pic>
        </p:grpSp>
      </p:grpSp>
      <p:sp>
        <p:nvSpPr>
          <p:cNvPr id="4" name="TextBox 3">
            <a:extLst>
              <a:ext uri="{FF2B5EF4-FFF2-40B4-BE49-F238E27FC236}">
                <a16:creationId xmlns:a16="http://schemas.microsoft.com/office/drawing/2014/main" id="{06DBD9B6-A176-03FD-F95C-E03D89E7C8D0}"/>
              </a:ext>
            </a:extLst>
          </p:cNvPr>
          <p:cNvSpPr txBox="1"/>
          <p:nvPr/>
        </p:nvSpPr>
        <p:spPr>
          <a:xfrm>
            <a:off x="731520" y="2439069"/>
            <a:ext cx="5794786" cy="3988784"/>
          </a:xfrm>
          <a:prstGeom prst="rect">
            <a:avLst/>
          </a:prstGeom>
          <a:noFill/>
        </p:spPr>
        <p:txBody>
          <a:bodyPr wrap="square" lIns="0" tIns="0" rIns="0" bIns="0" rtlCol="0" anchor="t">
            <a:noAutofit/>
          </a:bodyPr>
          <a:lstStyle/>
          <a:p>
            <a:pPr>
              <a:lnSpc>
                <a:spcPct val="90000"/>
              </a:lnSpc>
              <a:spcAft>
                <a:spcPts val="600"/>
              </a:spcAft>
            </a:pPr>
            <a:r>
              <a:rPr lang="de-de" sz="4800" dirty="0">
                <a:solidFill>
                  <a:schemeClr val="accent1"/>
                </a:solidFill>
                <a:latin typeface="+mj-lt"/>
              </a:rPr>
              <a:t>Bereiten Sie </a:t>
            </a:r>
            <a:r>
              <a:rPr lang="de-de" sz="4800">
                <a:solidFill>
                  <a:schemeClr val="accent1"/>
                </a:solidFill>
                <a:latin typeface="+mj-lt"/>
              </a:rPr>
              <a:t>sich </a:t>
            </a:r>
            <a:br>
              <a:rPr lang="de-de" sz="4800">
                <a:solidFill>
                  <a:schemeClr val="accent1"/>
                </a:solidFill>
                <a:latin typeface="+mj-lt"/>
              </a:rPr>
            </a:br>
            <a:r>
              <a:rPr lang="de-de" sz="4800">
                <a:solidFill>
                  <a:schemeClr val="accent1"/>
                </a:solidFill>
                <a:latin typeface="+mj-lt"/>
              </a:rPr>
              <a:t>auf </a:t>
            </a:r>
            <a:r>
              <a:rPr lang="de-de" sz="4800" dirty="0">
                <a:solidFill>
                  <a:schemeClr val="accent1"/>
                </a:solidFill>
                <a:latin typeface="+mj-lt"/>
              </a:rPr>
              <a:t>NIS2 vor, indem Sie die richtige Grundlage für Cybersicherheit schaffen.</a:t>
            </a:r>
          </a:p>
        </p:txBody>
      </p:sp>
      <p:sp>
        <p:nvSpPr>
          <p:cNvPr id="5" name="TextBox 4">
            <a:extLst>
              <a:ext uri="{FF2B5EF4-FFF2-40B4-BE49-F238E27FC236}">
                <a16:creationId xmlns:a16="http://schemas.microsoft.com/office/drawing/2014/main" id="{DBABDFBD-02EC-9817-CC73-3200A1A4C4CE}"/>
              </a:ext>
            </a:extLst>
          </p:cNvPr>
          <p:cNvSpPr txBox="1"/>
          <p:nvPr/>
        </p:nvSpPr>
        <p:spPr>
          <a:xfrm>
            <a:off x="731520" y="9027371"/>
            <a:ext cx="3195747" cy="1329595"/>
          </a:xfrm>
          <a:prstGeom prst="rect">
            <a:avLst/>
          </a:prstGeom>
          <a:solidFill>
            <a:schemeClr val="accent1"/>
          </a:solidFill>
        </p:spPr>
        <p:txBody>
          <a:bodyPr wrap="none" lIns="274320" tIns="228600" rIns="274320" bIns="228600" rtlCol="0">
            <a:noAutofit/>
          </a:bodyPr>
          <a:lstStyle/>
          <a:p>
            <a:pPr>
              <a:lnSpc>
                <a:spcPct val="90000"/>
              </a:lnSpc>
              <a:spcAft>
                <a:spcPts val="600"/>
              </a:spcAft>
            </a:pPr>
            <a:r>
              <a:rPr lang="de-de" sz="3200" dirty="0">
                <a:solidFill>
                  <a:schemeClr val="bg1"/>
                </a:solidFill>
                <a:latin typeface="+mj-lt"/>
              </a:rPr>
              <a:t>Holen Sie </a:t>
            </a:r>
            <a:r>
              <a:rPr lang="de-de" sz="3200">
                <a:solidFill>
                  <a:schemeClr val="bg1"/>
                </a:solidFill>
                <a:latin typeface="+mj-lt"/>
              </a:rPr>
              <a:t>sich </a:t>
            </a:r>
            <a:br>
              <a:rPr lang="de-de" sz="3200">
                <a:solidFill>
                  <a:schemeClr val="bg1"/>
                </a:solidFill>
                <a:latin typeface="+mj-lt"/>
              </a:rPr>
            </a:br>
            <a:r>
              <a:rPr lang="de-de" sz="3200">
                <a:solidFill>
                  <a:schemeClr val="bg1"/>
                </a:solidFill>
                <a:latin typeface="+mj-lt"/>
              </a:rPr>
              <a:t>den </a:t>
            </a:r>
            <a:r>
              <a:rPr lang="de-de" sz="3200" dirty="0">
                <a:solidFill>
                  <a:schemeClr val="bg1"/>
                </a:solidFill>
                <a:latin typeface="+mj-lt"/>
              </a:rPr>
              <a:t>Leitfaden.</a:t>
            </a:r>
          </a:p>
        </p:txBody>
      </p:sp>
      <p:sp>
        <p:nvSpPr>
          <p:cNvPr id="26" name="TextBox 25">
            <a:extLst>
              <a:ext uri="{FF2B5EF4-FFF2-40B4-BE49-F238E27FC236}">
                <a16:creationId xmlns:a16="http://schemas.microsoft.com/office/drawing/2014/main" id="{AD260315-4695-A771-6B99-A11B621004B3}"/>
              </a:ext>
            </a:extLst>
          </p:cNvPr>
          <p:cNvSpPr txBox="1"/>
          <p:nvPr/>
        </p:nvSpPr>
        <p:spPr>
          <a:xfrm>
            <a:off x="731520" y="6860708"/>
            <a:ext cx="4823248" cy="1329595"/>
          </a:xfrm>
          <a:prstGeom prst="rect">
            <a:avLst/>
          </a:prstGeom>
          <a:noFill/>
        </p:spPr>
        <p:txBody>
          <a:bodyPr wrap="square" lIns="0" tIns="0" rIns="0" bIns="0" rtlCol="0">
            <a:noAutofit/>
          </a:bodyPr>
          <a:lstStyle/>
          <a:p>
            <a:pPr>
              <a:lnSpc>
                <a:spcPct val="90000"/>
              </a:lnSpc>
              <a:spcAft>
                <a:spcPts val="600"/>
              </a:spcAft>
            </a:pPr>
            <a:r>
              <a:rPr lang="de-de" sz="3200" dirty="0"/>
              <a:t>Erfahren Sie </a:t>
            </a:r>
            <a:r>
              <a:rPr lang="de-de" sz="3200"/>
              <a:t>mehr </a:t>
            </a:r>
            <a:br>
              <a:rPr lang="de-de" sz="3200"/>
            </a:br>
            <a:r>
              <a:rPr lang="de-de" sz="3200"/>
              <a:t>über die </a:t>
            </a:r>
            <a:r>
              <a:rPr lang="de-de" sz="3200" dirty="0"/>
              <a:t>Vorteile von Microsoft Security.</a:t>
            </a:r>
          </a:p>
        </p:txBody>
      </p:sp>
    </p:spTree>
    <p:extLst>
      <p:ext uri="{BB962C8B-B14F-4D97-AF65-F5344CB8AC3E}">
        <p14:creationId xmlns:p14="http://schemas.microsoft.com/office/powerpoint/2010/main" val="2246389790"/>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D369056886C049995AF351E3937819" ma:contentTypeVersion="14" ma:contentTypeDescription="Create a new document." ma:contentTypeScope="" ma:versionID="e1814d7536bcb63a4fc26bf8e33c3435">
  <xsd:schema xmlns:xsd="http://www.w3.org/2001/XMLSchema" xmlns:xs="http://www.w3.org/2001/XMLSchema" xmlns:p="http://schemas.microsoft.com/office/2006/metadata/properties" xmlns:ns2="b674efa8-14b0-4cef-8fda-ee618ac0138b" xmlns:ns3="d84c9e3b-463a-4f29-a1ff-ab4e0a6eee88" targetNamespace="http://schemas.microsoft.com/office/2006/metadata/properties" ma:root="true" ma:fieldsID="84bbd88eb0f48e4dd3d918afd643f27d" ns2:_="" ns3:_="">
    <xsd:import namespace="b674efa8-14b0-4cef-8fda-ee618ac0138b"/>
    <xsd:import namespace="d84c9e3b-463a-4f29-a1ff-ab4e0a6eee8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74efa8-14b0-4cef-8fda-ee618ac01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e57f6ee-1d5a-459b-b7c5-7c7efe3c223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4c9e3b-463a-4f29-a1ff-ab4e0a6eee8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98a1c71-5254-4446-a070-1846aeef647a}" ma:internalName="TaxCatchAll" ma:showField="CatchAllData" ma:web="d84c9e3b-463a-4f29-a1ff-ab4e0a6eee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74efa8-14b0-4cef-8fda-ee618ac0138b">
      <Terms xmlns="http://schemas.microsoft.com/office/infopath/2007/PartnerControls"/>
    </lcf76f155ced4ddcb4097134ff3c332f>
    <TaxCatchAll xmlns="d84c9e3b-463a-4f29-a1ff-ab4e0a6eee88" xsi:nil="true"/>
  </documentManagement>
</p:properties>
</file>

<file path=customXml/itemProps1.xml><?xml version="1.0" encoding="utf-8"?>
<ds:datastoreItem xmlns:ds="http://schemas.openxmlformats.org/officeDocument/2006/customXml" ds:itemID="{33FA4428-C6BA-429A-9D7F-135C7DDB6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74efa8-14b0-4cef-8fda-ee618ac0138b"/>
    <ds:schemaRef ds:uri="d84c9e3b-463a-4f29-a1ff-ab4e0a6eee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1F9F68-79B7-4856-982B-A8A8DDE65F97}">
  <ds:schemaRefs>
    <ds:schemaRef ds:uri="http://schemas.microsoft.com/sharepoint/v3/contenttype/forms"/>
  </ds:schemaRefs>
</ds:datastoreItem>
</file>

<file path=customXml/itemProps3.xml><?xml version="1.0" encoding="utf-8"?>
<ds:datastoreItem xmlns:ds="http://schemas.openxmlformats.org/officeDocument/2006/customXml" ds:itemID="{72545DD9-7690-49F5-ADD2-E45FA906B45F}">
  <ds:schemaRefs>
    <ds:schemaRef ds:uri="b674efa8-14b0-4cef-8fda-ee618ac0138b"/>
    <ds:schemaRef ds:uri="http://schemas.microsoft.com/office/2006/documentManagement/types"/>
    <ds:schemaRef ds:uri="http://www.w3.org/XML/1998/namespace"/>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d84c9e3b-463a-4f29-a1ff-ab4e0a6eee8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White Template</Template>
  <TotalTime>28</TotalTime>
  <Words>250</Words>
  <Application>Microsoft Office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Segoe UI</vt:lpstr>
      <vt:lpstr>Segoe UI Semibold</vt:lpstr>
      <vt:lpstr>Wingdings</vt:lpstr>
      <vt:lpstr>White Template</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Tim Comstock</dc:creator>
  <cp:keywords/>
  <dc:description/>
  <cp:lastModifiedBy>Mirnaaz Peeyam</cp:lastModifiedBy>
  <cp:revision>17</cp:revision>
  <dcterms:created xsi:type="dcterms:W3CDTF">2023-12-19T06:30:26Z</dcterms:created>
  <dcterms:modified xsi:type="dcterms:W3CDTF">2024-02-14T23:37:27Z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0x01010005D369056886C049995AF351E3937819</vt:lpwstr>
  </property>
</Properties>
</file>